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2"/>
  </p:notesMasterIdLst>
  <p:sldIdLst>
    <p:sldId id="257" r:id="rId3"/>
    <p:sldId id="277" r:id="rId4"/>
    <p:sldId id="259" r:id="rId5"/>
    <p:sldId id="262" r:id="rId6"/>
    <p:sldId id="263" r:id="rId7"/>
    <p:sldId id="267" r:id="rId8"/>
    <p:sldId id="265" r:id="rId9"/>
    <p:sldId id="261" r:id="rId10"/>
    <p:sldId id="278" r:id="rId11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2378104"/>
        <c:axId val="312371992"/>
      </c:lineChart>
      <c:dateAx>
        <c:axId val="312378104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312371992"/>
        <c:crosses val="autoZero"/>
        <c:auto val="1"/>
        <c:lblOffset val="100"/>
        <c:baseTimeUnit val="months"/>
      </c:dateAx>
      <c:valAx>
        <c:axId val="3123719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12378104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29/11/2023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090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29/11/2023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29/11/2023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29/11/2023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29/11/2023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10-11-2023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OCTUBRE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</a:t>
            </a:r>
            <a:r>
              <a:rPr lang="es-ES" sz="3200" b="1" dirty="0" smtClean="0">
                <a:latin typeface="Dekar" panose="02000000000000000000" pitchFamily="50" charset="0"/>
              </a:rPr>
              <a:t>OCTUBRE </a:t>
            </a:r>
            <a:r>
              <a:rPr lang="es-ES" sz="4000" dirty="0" smtClean="0">
                <a:latin typeface="Dekar" panose="02000000000000000000" pitchFamily="50" charset="0"/>
              </a:rPr>
              <a:t>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3"/>
          <p:cNvSpPr txBox="1">
            <a:spLocks/>
          </p:cNvSpPr>
          <p:nvPr/>
        </p:nvSpPr>
        <p:spPr>
          <a:xfrm>
            <a:off x="4015461" y="116508"/>
            <a:ext cx="4807471" cy="98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027622" y="5034074"/>
            <a:ext cx="28276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8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SI SE CUMPLIO EL METRICO</a:t>
            </a:r>
            <a:endParaRPr lang="es-ES" altLang="es-MX" sz="18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/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Box 50"/>
          <p:cNvSpPr txBox="1">
            <a:spLocks noChangeArrowheads="1"/>
          </p:cNvSpPr>
          <p:nvPr/>
        </p:nvSpPr>
        <p:spPr bwMode="auto">
          <a:xfrm>
            <a:off x="8659395" y="4144202"/>
            <a:ext cx="293038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6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6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6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9027622" y="3408218"/>
            <a:ext cx="30282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400" b="1" dirty="0" smtClean="0">
                <a:latin typeface="Dekar" panose="02000000000000000000" pitchFamily="50" charset="0"/>
              </a:rPr>
              <a:t>EN OCTUBRE NO PRESENTARON ACCIDENTES</a:t>
            </a:r>
            <a:endParaRPr lang="es-ES" altLang="es-MX" sz="1400" b="1" dirty="0">
              <a:latin typeface="Dekar" panose="020000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09" y="1298995"/>
            <a:ext cx="7742419" cy="26676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928" y="1148292"/>
            <a:ext cx="4140479" cy="9822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99" y="4061951"/>
            <a:ext cx="6540638" cy="22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2023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055" y="1617245"/>
            <a:ext cx="7706801" cy="14289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687" y="3236311"/>
            <a:ext cx="6163535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76205" y="287983"/>
            <a:ext cx="817141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04" y="3532073"/>
            <a:ext cx="3152429" cy="2640561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6848272" y="1462202"/>
            <a:ext cx="4448724" cy="3691689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4"/>
          <a:stretch>
            <a:fillRect/>
          </a:stretch>
        </p:blipFill>
        <p:spPr>
          <a:xfrm>
            <a:off x="2616604" y="1068820"/>
            <a:ext cx="3001010" cy="23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73730" y="347278"/>
            <a:ext cx="647561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93" y="2793077"/>
            <a:ext cx="8025937" cy="109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80065" y="278476"/>
            <a:ext cx="73567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5" name="Imagen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52" y="1820487"/>
            <a:ext cx="3476625" cy="2790190"/>
          </a:xfrm>
          <a:prstGeom prst="rect">
            <a:avLst/>
          </a:prstGeom>
        </p:spPr>
      </p:pic>
      <p:pic>
        <p:nvPicPr>
          <p:cNvPr id="1026" name="Picture 2" descr="Vista previa de ima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34" y="1729048"/>
            <a:ext cx="4055924" cy="31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319847" y="631459"/>
            <a:ext cx="7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 SEGUNDA  QUINCENA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80" y="1670857"/>
            <a:ext cx="4432589" cy="331389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4" y="5123225"/>
            <a:ext cx="10529455" cy="10698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18" y="3017520"/>
            <a:ext cx="4162907" cy="8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649621" y="2524939"/>
            <a:ext cx="282015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866" y="191191"/>
            <a:ext cx="4440298" cy="62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Comunicación Interna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08" y="1768935"/>
            <a:ext cx="5735587" cy="44484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28" y="1768935"/>
            <a:ext cx="5741231" cy="444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928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4675</TotalTime>
  <Words>74</Words>
  <Application>Microsoft Office PowerPoint</Application>
  <PresentationFormat>Panorámica</PresentationFormat>
  <Paragraphs>25</Paragraphs>
  <Slides>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156</cp:revision>
  <cp:lastPrinted>2023-11-06T16:47:45Z</cp:lastPrinted>
  <dcterms:created xsi:type="dcterms:W3CDTF">2022-09-02T16:29:25Z</dcterms:created>
  <dcterms:modified xsi:type="dcterms:W3CDTF">2023-11-29T20:43:19Z</dcterms:modified>
</cp:coreProperties>
</file>